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</p:sldIdLst>
  <p:sldSz cx="21602700" cy="30243463"/>
  <p:notesSz cx="6858000" cy="9144000"/>
  <p:defaultTextStyle>
    <a:defPPr>
      <a:defRPr lang="zh-TW"/>
    </a:defPPr>
    <a:lvl1pPr marL="0" algn="l" defTabSz="2625679" rtl="0" eaLnBrk="1" latinLnBrk="0" hangingPunct="1">
      <a:defRPr sz="5100" kern="1200">
        <a:solidFill>
          <a:schemeClr val="tx1"/>
        </a:solidFill>
        <a:latin typeface="+mn-lt"/>
        <a:ea typeface="+mn-ea"/>
        <a:cs typeface="+mn-cs"/>
      </a:defRPr>
    </a:lvl1pPr>
    <a:lvl2pPr marL="1312837" algn="l" defTabSz="2625679" rtl="0" eaLnBrk="1" latinLnBrk="0" hangingPunct="1">
      <a:defRPr sz="5100" kern="1200">
        <a:solidFill>
          <a:schemeClr val="tx1"/>
        </a:solidFill>
        <a:latin typeface="+mn-lt"/>
        <a:ea typeface="+mn-ea"/>
        <a:cs typeface="+mn-cs"/>
      </a:defRPr>
    </a:lvl2pPr>
    <a:lvl3pPr marL="2625679" algn="l" defTabSz="2625679" rtl="0" eaLnBrk="1" latinLnBrk="0" hangingPunct="1">
      <a:defRPr sz="5100" kern="1200">
        <a:solidFill>
          <a:schemeClr val="tx1"/>
        </a:solidFill>
        <a:latin typeface="+mn-lt"/>
        <a:ea typeface="+mn-ea"/>
        <a:cs typeface="+mn-cs"/>
      </a:defRPr>
    </a:lvl3pPr>
    <a:lvl4pPr marL="3938517" algn="l" defTabSz="2625679" rtl="0" eaLnBrk="1" latinLnBrk="0" hangingPunct="1">
      <a:defRPr sz="5100" kern="1200">
        <a:solidFill>
          <a:schemeClr val="tx1"/>
        </a:solidFill>
        <a:latin typeface="+mn-lt"/>
        <a:ea typeface="+mn-ea"/>
        <a:cs typeface="+mn-cs"/>
      </a:defRPr>
    </a:lvl4pPr>
    <a:lvl5pPr marL="5251354" algn="l" defTabSz="2625679" rtl="0" eaLnBrk="1" latinLnBrk="0" hangingPunct="1">
      <a:defRPr sz="5100" kern="1200">
        <a:solidFill>
          <a:schemeClr val="tx1"/>
        </a:solidFill>
        <a:latin typeface="+mn-lt"/>
        <a:ea typeface="+mn-ea"/>
        <a:cs typeface="+mn-cs"/>
      </a:defRPr>
    </a:lvl5pPr>
    <a:lvl6pPr marL="6564196" algn="l" defTabSz="2625679" rtl="0" eaLnBrk="1" latinLnBrk="0" hangingPunct="1">
      <a:defRPr sz="5100" kern="1200">
        <a:solidFill>
          <a:schemeClr val="tx1"/>
        </a:solidFill>
        <a:latin typeface="+mn-lt"/>
        <a:ea typeface="+mn-ea"/>
        <a:cs typeface="+mn-cs"/>
      </a:defRPr>
    </a:lvl6pPr>
    <a:lvl7pPr marL="7877033" algn="l" defTabSz="2625679" rtl="0" eaLnBrk="1" latinLnBrk="0" hangingPunct="1">
      <a:defRPr sz="5100" kern="1200">
        <a:solidFill>
          <a:schemeClr val="tx1"/>
        </a:solidFill>
        <a:latin typeface="+mn-lt"/>
        <a:ea typeface="+mn-ea"/>
        <a:cs typeface="+mn-cs"/>
      </a:defRPr>
    </a:lvl7pPr>
    <a:lvl8pPr marL="9189873" algn="l" defTabSz="2625679" rtl="0" eaLnBrk="1" latinLnBrk="0" hangingPunct="1">
      <a:defRPr sz="5100" kern="1200">
        <a:solidFill>
          <a:schemeClr val="tx1"/>
        </a:solidFill>
        <a:latin typeface="+mn-lt"/>
        <a:ea typeface="+mn-ea"/>
        <a:cs typeface="+mn-cs"/>
      </a:defRPr>
    </a:lvl8pPr>
    <a:lvl9pPr marL="10502713" algn="l" defTabSz="2625679" rtl="0" eaLnBrk="1" latinLnBrk="0" hangingPunct="1">
      <a:defRPr sz="5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19" d="100"/>
          <a:sy n="19" d="100"/>
        </p:scale>
        <p:origin x="-2310" y="-156"/>
      </p:cViewPr>
      <p:guideLst>
        <p:guide orient="horz" pos="9526"/>
        <p:guide pos="68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540070" y="1008116"/>
            <a:ext cx="20544168" cy="26614247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62566" tIns="131284" rIns="262566" bIns="131284"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500061" y="23610734"/>
            <a:ext cx="20608975" cy="5872205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0203" y="7056816"/>
            <a:ext cx="18362296" cy="7850194"/>
          </a:xfrm>
        </p:spPr>
        <p:txBody>
          <a:bodyPr anchor="b">
            <a:normAutofit/>
          </a:bodyPr>
          <a:lstStyle>
            <a:lvl1pPr>
              <a:defRPr sz="12600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40406" y="15681808"/>
            <a:ext cx="15121891" cy="6496746"/>
          </a:xfrm>
        </p:spPr>
        <p:txBody>
          <a:bodyPr>
            <a:normAutofit/>
          </a:bodyPr>
          <a:lstStyle>
            <a:lvl1pPr marL="0" indent="0" algn="ctr">
              <a:buNone/>
              <a:defRPr sz="5800">
                <a:solidFill>
                  <a:srgbClr val="FFFFFF"/>
                </a:solidFill>
              </a:defRPr>
            </a:lvl1pPr>
            <a:lvl2pPr marL="13128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6256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938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5251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65641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78770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9189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05027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0375E-1F41-40E0-8AE6-31E1EF4ABD23}" type="datetimeFigureOut">
              <a:rPr lang="zh-TW" altLang="en-US" smtClean="0"/>
              <a:t>2017/12/27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5EA1F-AA69-4BEF-ADEE-7FF0895F6269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0375E-1F41-40E0-8AE6-31E1EF4ABD23}" type="datetimeFigureOut">
              <a:rPr lang="zh-TW" altLang="en-US" smtClean="0"/>
              <a:t>2017/12/27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5EA1F-AA69-4BEF-ADEE-7FF0895F6269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540070" y="1008116"/>
            <a:ext cx="20544168" cy="6290639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62566" tIns="131284" rIns="262566" bIns="131284"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0375E-1F41-40E0-8AE6-31E1EF4ABD23}" type="datetimeFigureOut">
              <a:rPr lang="zh-TW" altLang="en-US" smtClean="0"/>
              <a:t>2017/12/27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5EA1F-AA69-4BEF-ADEE-7FF0895F6269}" type="slidenum">
              <a:rPr lang="zh-TW" altLang="en-US" smtClean="0"/>
              <a:t>‹#›</a:t>
            </a:fld>
            <a:endParaRPr lang="zh-TW" alt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500061" y="3149555"/>
            <a:ext cx="20608975" cy="5872205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661962" y="6384741"/>
            <a:ext cx="4860608" cy="19788931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80139" y="6384736"/>
            <a:ext cx="14221777" cy="19788936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0375E-1F41-40E0-8AE6-31E1EF4ABD23}" type="datetimeFigureOut">
              <a:rPr lang="zh-TW" altLang="en-US" smtClean="0"/>
              <a:t>2017/12/27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5EA1F-AA69-4BEF-ADEE-7FF0895F6269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540070" y="1008115"/>
            <a:ext cx="20544168" cy="20888153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62566" tIns="131284" rIns="262566" bIns="131284"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14287075" y="18537654"/>
            <a:ext cx="6795564" cy="3148823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262566" tIns="131284" rIns="262566" bIns="131284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6188146" y="17971848"/>
            <a:ext cx="13098916" cy="374906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262566" tIns="131284" rIns="262566" bIns="131284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6682874" y="18025966"/>
            <a:ext cx="12918107" cy="3414504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262566" tIns="131284" rIns="262566" bIns="131284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13252418" y="17966922"/>
            <a:ext cx="7815150" cy="2873302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262566" tIns="131284" rIns="262566" bIns="131284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500061" y="17898051"/>
            <a:ext cx="20608975" cy="5864681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262566" tIns="131284" rIns="262566" bIns="131284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0200" y="10864189"/>
            <a:ext cx="18362296" cy="6720769"/>
          </a:xfrm>
        </p:spPr>
        <p:txBody>
          <a:bodyPr anchor="t">
            <a:normAutofit/>
          </a:bodyPr>
          <a:lstStyle>
            <a:lvl1pPr algn="ctr">
              <a:defRPr sz="126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0408" y="6339083"/>
            <a:ext cx="15161899" cy="4144479"/>
          </a:xfrm>
        </p:spPr>
        <p:txBody>
          <a:bodyPr anchor="b">
            <a:normAutofit/>
          </a:bodyPr>
          <a:lstStyle>
            <a:lvl1pPr marL="0" indent="0" algn="ctr">
              <a:buNone/>
              <a:defRPr sz="5800">
                <a:solidFill>
                  <a:srgbClr val="FFFFFF"/>
                </a:solidFill>
              </a:defRPr>
            </a:lvl1pPr>
            <a:lvl2pPr marL="1312837" indent="0">
              <a:buNone/>
              <a:defRPr sz="5100">
                <a:solidFill>
                  <a:schemeClr val="tx1">
                    <a:tint val="75000"/>
                  </a:schemeClr>
                </a:solidFill>
              </a:defRPr>
            </a:lvl2pPr>
            <a:lvl3pPr marL="2625679" indent="0">
              <a:buNone/>
              <a:defRPr sz="4600">
                <a:solidFill>
                  <a:schemeClr val="tx1">
                    <a:tint val="75000"/>
                  </a:schemeClr>
                </a:solidFill>
              </a:defRPr>
            </a:lvl3pPr>
            <a:lvl4pPr marL="3938517" indent="0">
              <a:buNone/>
              <a:defRPr sz="3900">
                <a:solidFill>
                  <a:schemeClr val="tx1">
                    <a:tint val="75000"/>
                  </a:schemeClr>
                </a:solidFill>
              </a:defRPr>
            </a:lvl4pPr>
            <a:lvl5pPr marL="5251354" indent="0">
              <a:buNone/>
              <a:defRPr sz="3900">
                <a:solidFill>
                  <a:schemeClr val="tx1">
                    <a:tint val="75000"/>
                  </a:schemeClr>
                </a:solidFill>
              </a:defRPr>
            </a:lvl5pPr>
            <a:lvl6pPr marL="6564196" indent="0">
              <a:buNone/>
              <a:defRPr sz="3900">
                <a:solidFill>
                  <a:schemeClr val="tx1">
                    <a:tint val="75000"/>
                  </a:schemeClr>
                </a:solidFill>
              </a:defRPr>
            </a:lvl6pPr>
            <a:lvl7pPr marL="7877033" indent="0">
              <a:buNone/>
              <a:defRPr sz="3900">
                <a:solidFill>
                  <a:schemeClr val="tx1">
                    <a:tint val="75000"/>
                  </a:schemeClr>
                </a:solidFill>
              </a:defRPr>
            </a:lvl7pPr>
            <a:lvl8pPr marL="9189873" indent="0">
              <a:buNone/>
              <a:defRPr sz="3900">
                <a:solidFill>
                  <a:schemeClr val="tx1">
                    <a:tint val="75000"/>
                  </a:schemeClr>
                </a:solidFill>
              </a:defRPr>
            </a:lvl8pPr>
            <a:lvl9pPr marL="10502713" indent="0">
              <a:buNone/>
              <a:defRPr sz="3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0375E-1F41-40E0-8AE6-31E1EF4ABD23}" type="datetimeFigureOut">
              <a:rPr lang="zh-TW" altLang="en-US" smtClean="0"/>
              <a:t>2017/12/27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5EA1F-AA69-4BEF-ADEE-7FF0895F6269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0375E-1F41-40E0-8AE6-31E1EF4ABD23}" type="datetimeFigureOut">
              <a:rPr lang="zh-TW" altLang="en-US" smtClean="0"/>
              <a:t>2017/12/27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5EA1F-AA69-4BEF-ADEE-7FF0895F6269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98598" y="11815114"/>
            <a:ext cx="9029930" cy="1520238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10974172" y="11815114"/>
            <a:ext cx="9029930" cy="1520238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98600" y="11810359"/>
            <a:ext cx="9029930" cy="2821321"/>
          </a:xfrm>
        </p:spPr>
        <p:txBody>
          <a:bodyPr anchor="ctr"/>
          <a:lstStyle>
            <a:lvl1pPr marL="0" indent="0" algn="ctr">
              <a:buNone/>
              <a:defRPr sz="6800" b="0">
                <a:solidFill>
                  <a:schemeClr val="tx2"/>
                </a:solidFill>
                <a:latin typeface="+mj-lt"/>
              </a:defRPr>
            </a:lvl1pPr>
            <a:lvl2pPr marL="1312837" indent="0">
              <a:buNone/>
              <a:defRPr sz="5800" b="1"/>
            </a:lvl2pPr>
            <a:lvl3pPr marL="2625679" indent="0">
              <a:buNone/>
              <a:defRPr sz="5100" b="1"/>
            </a:lvl3pPr>
            <a:lvl4pPr marL="3938517" indent="0">
              <a:buNone/>
              <a:defRPr sz="4600" b="1"/>
            </a:lvl4pPr>
            <a:lvl5pPr marL="5251354" indent="0">
              <a:buNone/>
              <a:defRPr sz="4600" b="1"/>
            </a:lvl5pPr>
            <a:lvl6pPr marL="6564196" indent="0">
              <a:buNone/>
              <a:defRPr sz="4600" b="1"/>
            </a:lvl6pPr>
            <a:lvl7pPr marL="7877033" indent="0">
              <a:buNone/>
              <a:defRPr sz="4600" b="1"/>
            </a:lvl7pPr>
            <a:lvl8pPr marL="9189873" indent="0">
              <a:buNone/>
              <a:defRPr sz="4600" b="1"/>
            </a:lvl8pPr>
            <a:lvl9pPr marL="10502713" indent="0">
              <a:buNone/>
              <a:defRPr sz="4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00209" y="15121745"/>
            <a:ext cx="9024878" cy="11894362"/>
          </a:xfrm>
        </p:spPr>
        <p:txBody>
          <a:bodyPr/>
          <a:lstStyle>
            <a:lvl1pPr>
              <a:defRPr sz="5800"/>
            </a:lvl1pPr>
            <a:lvl2pPr>
              <a:defRPr sz="5100"/>
            </a:lvl2pPr>
            <a:lvl3pPr>
              <a:defRPr sz="4600"/>
            </a:lvl3pPr>
            <a:lvl4pPr>
              <a:defRPr sz="3900"/>
            </a:lvl4pPr>
            <a:lvl5pPr>
              <a:defRPr sz="3900"/>
            </a:lvl5pPr>
            <a:lvl6pPr>
              <a:defRPr sz="4600"/>
            </a:lvl6pPr>
            <a:lvl7pPr>
              <a:defRPr sz="4600"/>
            </a:lvl7pPr>
            <a:lvl8pPr>
              <a:defRPr sz="4600"/>
            </a:lvl8pPr>
            <a:lvl9pPr>
              <a:defRPr sz="4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81373" y="11810356"/>
            <a:ext cx="9029930" cy="2821321"/>
          </a:xfrm>
        </p:spPr>
        <p:txBody>
          <a:bodyPr anchor="ctr"/>
          <a:lstStyle>
            <a:lvl1pPr marL="0" indent="0" algn="ctr">
              <a:buNone/>
              <a:defRPr sz="6800" b="0" i="0">
                <a:solidFill>
                  <a:schemeClr val="tx2"/>
                </a:solidFill>
                <a:latin typeface="+mj-lt"/>
              </a:defRPr>
            </a:lvl1pPr>
            <a:lvl2pPr marL="1312837" indent="0">
              <a:buNone/>
              <a:defRPr sz="5800" b="1"/>
            </a:lvl2pPr>
            <a:lvl3pPr marL="2625679" indent="0">
              <a:buNone/>
              <a:defRPr sz="5100" b="1"/>
            </a:lvl3pPr>
            <a:lvl4pPr marL="3938517" indent="0">
              <a:buNone/>
              <a:defRPr sz="4600" b="1"/>
            </a:lvl4pPr>
            <a:lvl5pPr marL="5251354" indent="0">
              <a:buNone/>
              <a:defRPr sz="4600" b="1"/>
            </a:lvl5pPr>
            <a:lvl6pPr marL="6564196" indent="0">
              <a:buNone/>
              <a:defRPr sz="4600" b="1"/>
            </a:lvl6pPr>
            <a:lvl7pPr marL="7877033" indent="0">
              <a:buNone/>
              <a:defRPr sz="4600" b="1"/>
            </a:lvl7pPr>
            <a:lvl8pPr marL="9189873" indent="0">
              <a:buNone/>
              <a:defRPr sz="4600" b="1"/>
            </a:lvl8pPr>
            <a:lvl9pPr marL="10502713" indent="0">
              <a:buNone/>
              <a:defRPr sz="4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973874" y="15121745"/>
            <a:ext cx="9029930" cy="11894362"/>
          </a:xfrm>
        </p:spPr>
        <p:txBody>
          <a:bodyPr/>
          <a:lstStyle>
            <a:lvl1pPr>
              <a:defRPr sz="5800"/>
            </a:lvl1pPr>
            <a:lvl2pPr>
              <a:defRPr sz="5100"/>
            </a:lvl2pPr>
            <a:lvl3pPr>
              <a:defRPr sz="4600"/>
            </a:lvl3pPr>
            <a:lvl4pPr>
              <a:defRPr sz="3900"/>
            </a:lvl4pPr>
            <a:lvl5pPr>
              <a:defRPr sz="3900"/>
            </a:lvl5pPr>
            <a:lvl6pPr>
              <a:defRPr sz="4600"/>
            </a:lvl6pPr>
            <a:lvl7pPr>
              <a:defRPr sz="4600"/>
            </a:lvl7pPr>
            <a:lvl8pPr>
              <a:defRPr sz="4600"/>
            </a:lvl8pPr>
            <a:lvl9pPr>
              <a:defRPr sz="4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0375E-1F41-40E0-8AE6-31E1EF4ABD23}" type="datetimeFigureOut">
              <a:rPr lang="zh-TW" altLang="en-US" smtClean="0"/>
              <a:t>2017/12/27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5EA1F-AA69-4BEF-ADEE-7FF0895F6269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0375E-1F41-40E0-8AE6-31E1EF4ABD23}" type="datetimeFigureOut">
              <a:rPr lang="zh-TW" altLang="en-US" smtClean="0"/>
              <a:t>2017/12/27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5EA1F-AA69-4BEF-ADEE-7FF0895F6269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540070" y="1008116"/>
            <a:ext cx="20544168" cy="6290639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62566" tIns="131284" rIns="262566" bIns="131284"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500061" y="3149560"/>
            <a:ext cx="20608975" cy="5864681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0375E-1F41-40E0-8AE6-31E1EF4ABD23}" type="datetimeFigureOut">
              <a:rPr lang="zh-TW" altLang="en-US" smtClean="0"/>
              <a:t>2017/12/27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5EA1F-AA69-4BEF-ADEE-7FF0895F6269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540070" y="1008116"/>
            <a:ext cx="20544168" cy="6290639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62566" tIns="131284" rIns="262566" bIns="131284"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0375E-1F41-40E0-8AE6-31E1EF4ABD23}" type="datetimeFigureOut">
              <a:rPr lang="zh-TW" altLang="en-US" smtClean="0"/>
              <a:t>2017/12/27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5EA1F-AA69-4BEF-ADEE-7FF0895F6269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60269" y="15793820"/>
            <a:ext cx="7920991" cy="840096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1725"/>
              </a:spcAft>
              <a:buNone/>
              <a:defRPr sz="5100">
                <a:solidFill>
                  <a:schemeClr val="tx2"/>
                </a:solidFill>
              </a:defRPr>
            </a:lvl1pPr>
            <a:lvl2pPr marL="1312837" indent="0">
              <a:buNone/>
              <a:defRPr sz="3600"/>
            </a:lvl2pPr>
            <a:lvl3pPr marL="2625679" indent="0">
              <a:buNone/>
              <a:defRPr sz="2900"/>
            </a:lvl3pPr>
            <a:lvl4pPr marL="3938517" indent="0">
              <a:buNone/>
              <a:defRPr sz="2700"/>
            </a:lvl4pPr>
            <a:lvl5pPr marL="5251354" indent="0">
              <a:buNone/>
              <a:defRPr sz="2700"/>
            </a:lvl5pPr>
            <a:lvl6pPr marL="6564196" indent="0">
              <a:buNone/>
              <a:defRPr sz="2700"/>
            </a:lvl6pPr>
            <a:lvl7pPr marL="7877033" indent="0">
              <a:buNone/>
              <a:defRPr sz="2700"/>
            </a:lvl7pPr>
            <a:lvl8pPr marL="9189873" indent="0">
              <a:buNone/>
              <a:defRPr sz="2700"/>
            </a:lvl8pPr>
            <a:lvl9pPr marL="10502713" indent="0">
              <a:buNone/>
              <a:defRPr sz="27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500061" y="3149555"/>
            <a:ext cx="20608975" cy="5872205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2160269" y="10081155"/>
            <a:ext cx="7920991" cy="5524472"/>
          </a:xfrm>
        </p:spPr>
        <p:txBody>
          <a:bodyPr anchor="b">
            <a:noAutofit/>
          </a:bodyPr>
          <a:lstStyle>
            <a:lvl1pPr algn="l">
              <a:defRPr sz="9000"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90265" y="8064923"/>
            <a:ext cx="9223384" cy="16801924"/>
          </a:xfrm>
        </p:spPr>
        <p:txBody>
          <a:bodyPr anchor="ctr"/>
          <a:lstStyle>
            <a:lvl1pPr>
              <a:buClr>
                <a:schemeClr val="bg1"/>
              </a:buClr>
              <a:defRPr sz="61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58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51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4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4600">
                <a:solidFill>
                  <a:schemeClr val="tx2"/>
                </a:solidFill>
              </a:defRPr>
            </a:lvl5pPr>
            <a:lvl6pPr>
              <a:defRPr sz="5800"/>
            </a:lvl6pPr>
            <a:lvl7pPr>
              <a:defRPr sz="5800"/>
            </a:lvl7pPr>
            <a:lvl8pPr>
              <a:defRPr sz="5800"/>
            </a:lvl8pPr>
            <a:lvl9pPr>
              <a:defRPr sz="5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540070" y="1008116"/>
            <a:ext cx="20544168" cy="26614247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62566" tIns="131284" rIns="262566" bIns="131284"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500061" y="23610734"/>
            <a:ext cx="20608975" cy="5872205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15197" y="1493511"/>
            <a:ext cx="9007375" cy="10715897"/>
          </a:xfrm>
        </p:spPr>
        <p:txBody>
          <a:bodyPr anchor="b">
            <a:normAutofit/>
          </a:bodyPr>
          <a:lstStyle>
            <a:lvl1pPr algn="l">
              <a:defRPr sz="8000" b="0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01438" y="12284084"/>
            <a:ext cx="9021127" cy="10678557"/>
          </a:xfrm>
        </p:spPr>
        <p:txBody>
          <a:bodyPr>
            <a:normAutofit/>
          </a:bodyPr>
          <a:lstStyle>
            <a:lvl1pPr marL="0" indent="0">
              <a:buNone/>
              <a:defRPr sz="5100">
                <a:solidFill>
                  <a:srgbClr val="FFFFFF"/>
                </a:solidFill>
              </a:defRPr>
            </a:lvl1pPr>
            <a:lvl2pPr marL="1312837" indent="0">
              <a:buNone/>
              <a:defRPr sz="3600"/>
            </a:lvl2pPr>
            <a:lvl3pPr marL="2625679" indent="0">
              <a:buNone/>
              <a:defRPr sz="2900"/>
            </a:lvl3pPr>
            <a:lvl4pPr marL="3938517" indent="0">
              <a:buNone/>
              <a:defRPr sz="2700"/>
            </a:lvl4pPr>
            <a:lvl5pPr marL="5251354" indent="0">
              <a:buNone/>
              <a:defRPr sz="2700"/>
            </a:lvl5pPr>
            <a:lvl6pPr marL="6564196" indent="0">
              <a:buNone/>
              <a:defRPr sz="2700"/>
            </a:lvl6pPr>
            <a:lvl7pPr marL="7877033" indent="0">
              <a:buNone/>
              <a:defRPr sz="2700"/>
            </a:lvl7pPr>
            <a:lvl8pPr marL="9189873" indent="0">
              <a:buNone/>
              <a:defRPr sz="2700"/>
            </a:lvl8pPr>
            <a:lvl9pPr marL="10502713" indent="0">
              <a:buNone/>
              <a:defRPr sz="27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0375E-1F41-40E0-8AE6-31E1EF4ABD23}" type="datetimeFigureOut">
              <a:rPr lang="zh-TW" altLang="en-US" smtClean="0"/>
              <a:t>2017/12/27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5EA1F-AA69-4BEF-ADEE-7FF0895F6269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80249" y="6048694"/>
            <a:ext cx="8425052" cy="12903877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9000">
                <a:solidFill>
                  <a:schemeClr val="bg1"/>
                </a:solidFill>
              </a:defRPr>
            </a:lvl1pPr>
            <a:lvl2pPr marL="1312837" indent="0">
              <a:buNone/>
              <a:defRPr sz="8000"/>
            </a:lvl2pPr>
            <a:lvl3pPr marL="2625679" indent="0">
              <a:buNone/>
              <a:defRPr sz="6800"/>
            </a:lvl3pPr>
            <a:lvl4pPr marL="3938517" indent="0">
              <a:buNone/>
              <a:defRPr sz="5800"/>
            </a:lvl4pPr>
            <a:lvl5pPr marL="5251354" indent="0">
              <a:buNone/>
              <a:defRPr sz="5800"/>
            </a:lvl5pPr>
            <a:lvl6pPr marL="6564196" indent="0">
              <a:buNone/>
              <a:defRPr sz="5800"/>
            </a:lvl6pPr>
            <a:lvl7pPr marL="7877033" indent="0">
              <a:buNone/>
              <a:defRPr sz="5800"/>
            </a:lvl7pPr>
            <a:lvl8pPr marL="9189873" indent="0">
              <a:buNone/>
              <a:defRPr sz="5800"/>
            </a:lvl8pPr>
            <a:lvl9pPr marL="10502713" indent="0">
              <a:buNone/>
              <a:defRPr sz="58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540070" y="1008116"/>
            <a:ext cx="20544168" cy="10887647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62566" tIns="131284" rIns="262566" bIns="131284"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500061" y="7406214"/>
            <a:ext cx="20608975" cy="5864681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80136" y="1492012"/>
            <a:ext cx="19442431" cy="5524472"/>
          </a:xfrm>
          <a:prstGeom prst="rect">
            <a:avLst/>
          </a:prstGeom>
        </p:spPr>
        <p:txBody>
          <a:bodyPr vert="horz" lIns="262566" tIns="131284" rIns="262566" bIns="131284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199175" y="27562948"/>
            <a:ext cx="8946056" cy="1610184"/>
          </a:xfrm>
          <a:prstGeom prst="rect">
            <a:avLst/>
          </a:prstGeom>
        </p:spPr>
        <p:txBody>
          <a:bodyPr vert="horz" lIns="262566" tIns="131284" rIns="262566" bIns="131284" rtlCol="0" anchor="ctr"/>
          <a:lstStyle>
            <a:lvl1pPr algn="r">
              <a:defRPr sz="2900">
                <a:solidFill>
                  <a:schemeClr val="tx2"/>
                </a:solidFill>
              </a:defRPr>
            </a:lvl1pPr>
          </a:lstStyle>
          <a:p>
            <a:fld id="{3EB0375E-1F41-40E0-8AE6-31E1EF4ABD23}" type="datetimeFigureOut">
              <a:rPr lang="zh-TW" altLang="en-US" smtClean="0"/>
              <a:t>2017/12/27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472" y="27562948"/>
            <a:ext cx="8946056" cy="1610184"/>
          </a:xfrm>
          <a:prstGeom prst="rect">
            <a:avLst/>
          </a:prstGeom>
        </p:spPr>
        <p:txBody>
          <a:bodyPr vert="horz" lIns="262566" tIns="131284" rIns="262566" bIns="131284" rtlCol="0" anchor="ctr"/>
          <a:lstStyle>
            <a:lvl1pPr algn="l">
              <a:defRPr sz="2900"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28947" y="27562940"/>
            <a:ext cx="2744814" cy="1610184"/>
          </a:xfrm>
          <a:prstGeom prst="rect">
            <a:avLst/>
          </a:prstGeom>
        </p:spPr>
        <p:txBody>
          <a:bodyPr vert="horz" lIns="262566" tIns="131284" rIns="262566" bIns="131284" rtlCol="0" anchor="ctr"/>
          <a:lstStyle>
            <a:lvl1pPr algn="ctr">
              <a:defRPr sz="2900">
                <a:solidFill>
                  <a:schemeClr val="tx2"/>
                </a:solidFill>
              </a:defRPr>
            </a:lvl1pPr>
          </a:lstStyle>
          <a:p>
            <a:fld id="{CD15EA1F-AA69-4BEF-ADEE-7FF0895F6269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60261" y="11798688"/>
            <a:ext cx="17502187" cy="15217409"/>
          </a:xfrm>
          <a:prstGeom prst="rect">
            <a:avLst/>
          </a:prstGeom>
        </p:spPr>
        <p:txBody>
          <a:bodyPr vert="horz" lIns="262566" tIns="131284" rIns="262566" bIns="131284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2625679" rtl="0" eaLnBrk="1" latinLnBrk="0" hangingPunct="1">
        <a:spcBef>
          <a:spcPct val="0"/>
        </a:spcBef>
        <a:buNone/>
        <a:defRPr sz="126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787704" indent="-787704" algn="l" defTabSz="2625679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6800" kern="1200">
          <a:solidFill>
            <a:schemeClr val="tx2"/>
          </a:solidFill>
          <a:latin typeface="+mn-lt"/>
          <a:ea typeface="+mn-ea"/>
          <a:cs typeface="+mn-cs"/>
        </a:defRPr>
      </a:lvl1pPr>
      <a:lvl2pPr marL="1654725" indent="-787704" algn="l" defTabSz="2625679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6100" kern="1200">
          <a:solidFill>
            <a:schemeClr val="tx2"/>
          </a:solidFill>
          <a:latin typeface="+mn-lt"/>
          <a:ea typeface="+mn-ea"/>
          <a:cs typeface="+mn-cs"/>
        </a:defRPr>
      </a:lvl2pPr>
      <a:lvl3pPr marL="2457015" indent="-656420" algn="l" defTabSz="2625679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5800" kern="1200">
          <a:solidFill>
            <a:schemeClr val="tx2"/>
          </a:solidFill>
          <a:latin typeface="+mn-lt"/>
          <a:ea typeface="+mn-ea"/>
          <a:cs typeface="+mn-cs"/>
        </a:defRPr>
      </a:lvl3pPr>
      <a:lvl4pPr marL="3282097" indent="-656420" algn="l" defTabSz="2625679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5100" kern="1200">
          <a:solidFill>
            <a:schemeClr val="tx2"/>
          </a:solidFill>
          <a:latin typeface="+mn-lt"/>
          <a:ea typeface="+mn-ea"/>
          <a:cs typeface="+mn-cs"/>
        </a:defRPr>
      </a:lvl4pPr>
      <a:lvl5pPr marL="4201083" indent="-656420" algn="l" defTabSz="2625679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4600" kern="1200">
          <a:solidFill>
            <a:schemeClr val="tx2"/>
          </a:solidFill>
          <a:latin typeface="+mn-lt"/>
          <a:ea typeface="+mn-ea"/>
          <a:cs typeface="+mn-cs"/>
        </a:defRPr>
      </a:lvl5pPr>
      <a:lvl6pPr marL="5120072" indent="-656420" algn="l" defTabSz="2625679" rtl="0" eaLnBrk="1" latinLnBrk="0" hangingPunct="1">
        <a:spcBef>
          <a:spcPts val="1102"/>
        </a:spcBef>
        <a:buClr>
          <a:schemeClr val="accent1"/>
        </a:buClr>
        <a:buFont typeface="Symbol" pitchFamily="18" charset="2"/>
        <a:buChar char="*"/>
        <a:defRPr sz="3900" kern="1200">
          <a:solidFill>
            <a:schemeClr val="tx2"/>
          </a:solidFill>
          <a:latin typeface="+mn-lt"/>
          <a:ea typeface="+mn-ea"/>
          <a:cs typeface="+mn-cs"/>
        </a:defRPr>
      </a:lvl6pPr>
      <a:lvl7pPr marL="6039058" indent="-656420" algn="l" defTabSz="2625679" rtl="0" eaLnBrk="1" latinLnBrk="0" hangingPunct="1">
        <a:spcBef>
          <a:spcPts val="1102"/>
        </a:spcBef>
        <a:buClr>
          <a:schemeClr val="accent1"/>
        </a:buClr>
        <a:buFont typeface="Symbol" pitchFamily="18" charset="2"/>
        <a:buChar char="*"/>
        <a:defRPr sz="3900" kern="1200">
          <a:solidFill>
            <a:schemeClr val="tx2"/>
          </a:solidFill>
          <a:latin typeface="+mn-lt"/>
          <a:ea typeface="+mn-ea"/>
          <a:cs typeface="+mn-cs"/>
        </a:defRPr>
      </a:lvl7pPr>
      <a:lvl8pPr marL="6958047" indent="-656420" algn="l" defTabSz="2625679" rtl="0" eaLnBrk="1" latinLnBrk="0" hangingPunct="1">
        <a:spcBef>
          <a:spcPts val="1102"/>
        </a:spcBef>
        <a:buClr>
          <a:schemeClr val="accent1"/>
        </a:buClr>
        <a:buFont typeface="Symbol" pitchFamily="18" charset="2"/>
        <a:buChar char="*"/>
        <a:defRPr sz="3900" kern="1200">
          <a:solidFill>
            <a:schemeClr val="tx2"/>
          </a:solidFill>
          <a:latin typeface="+mn-lt"/>
          <a:ea typeface="+mn-ea"/>
          <a:cs typeface="+mn-cs"/>
        </a:defRPr>
      </a:lvl8pPr>
      <a:lvl9pPr marL="7877033" indent="-656420" algn="l" defTabSz="2625679" rtl="0" eaLnBrk="1" latinLnBrk="0" hangingPunct="1">
        <a:spcBef>
          <a:spcPts val="1102"/>
        </a:spcBef>
        <a:buClr>
          <a:schemeClr val="accent1"/>
        </a:buClr>
        <a:buFont typeface="Symbol" pitchFamily="18" charset="2"/>
        <a:buChar char="*"/>
        <a:defRPr sz="39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625679" rtl="0" eaLnBrk="1" latinLnBrk="0" hangingPunct="1"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312837" algn="l" defTabSz="2625679" rtl="0" eaLnBrk="1" latinLnBrk="0" hangingPunct="1">
        <a:defRPr sz="5100" kern="1200">
          <a:solidFill>
            <a:schemeClr val="tx1"/>
          </a:solidFill>
          <a:latin typeface="+mn-lt"/>
          <a:ea typeface="+mn-ea"/>
          <a:cs typeface="+mn-cs"/>
        </a:defRPr>
      </a:lvl2pPr>
      <a:lvl3pPr marL="2625679" algn="l" defTabSz="2625679" rtl="0" eaLnBrk="1" latinLnBrk="0" hangingPunct="1">
        <a:defRPr sz="5100" kern="1200">
          <a:solidFill>
            <a:schemeClr val="tx1"/>
          </a:solidFill>
          <a:latin typeface="+mn-lt"/>
          <a:ea typeface="+mn-ea"/>
          <a:cs typeface="+mn-cs"/>
        </a:defRPr>
      </a:lvl3pPr>
      <a:lvl4pPr marL="3938517" algn="l" defTabSz="2625679" rtl="0" eaLnBrk="1" latinLnBrk="0" hangingPunct="1">
        <a:defRPr sz="5100" kern="1200">
          <a:solidFill>
            <a:schemeClr val="tx1"/>
          </a:solidFill>
          <a:latin typeface="+mn-lt"/>
          <a:ea typeface="+mn-ea"/>
          <a:cs typeface="+mn-cs"/>
        </a:defRPr>
      </a:lvl4pPr>
      <a:lvl5pPr marL="5251354" algn="l" defTabSz="2625679" rtl="0" eaLnBrk="1" latinLnBrk="0" hangingPunct="1">
        <a:defRPr sz="5100" kern="1200">
          <a:solidFill>
            <a:schemeClr val="tx1"/>
          </a:solidFill>
          <a:latin typeface="+mn-lt"/>
          <a:ea typeface="+mn-ea"/>
          <a:cs typeface="+mn-cs"/>
        </a:defRPr>
      </a:lvl5pPr>
      <a:lvl6pPr marL="6564196" algn="l" defTabSz="2625679" rtl="0" eaLnBrk="1" latinLnBrk="0" hangingPunct="1">
        <a:defRPr sz="5100" kern="1200">
          <a:solidFill>
            <a:schemeClr val="tx1"/>
          </a:solidFill>
          <a:latin typeface="+mn-lt"/>
          <a:ea typeface="+mn-ea"/>
          <a:cs typeface="+mn-cs"/>
        </a:defRPr>
      </a:lvl6pPr>
      <a:lvl7pPr marL="7877033" algn="l" defTabSz="2625679" rtl="0" eaLnBrk="1" latinLnBrk="0" hangingPunct="1">
        <a:defRPr sz="5100" kern="1200">
          <a:solidFill>
            <a:schemeClr val="tx1"/>
          </a:solidFill>
          <a:latin typeface="+mn-lt"/>
          <a:ea typeface="+mn-ea"/>
          <a:cs typeface="+mn-cs"/>
        </a:defRPr>
      </a:lvl7pPr>
      <a:lvl8pPr marL="9189873" algn="l" defTabSz="2625679" rtl="0" eaLnBrk="1" latinLnBrk="0" hangingPunct="1">
        <a:defRPr sz="5100" kern="1200">
          <a:solidFill>
            <a:schemeClr val="tx1"/>
          </a:solidFill>
          <a:latin typeface="+mn-lt"/>
          <a:ea typeface="+mn-ea"/>
          <a:cs typeface="+mn-cs"/>
        </a:defRPr>
      </a:lvl8pPr>
      <a:lvl9pPr marL="10502713" algn="l" defTabSz="2625679" rtl="0" eaLnBrk="1" latinLnBrk="0" hangingPunct="1">
        <a:defRPr sz="5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54" y="7089099"/>
            <a:ext cx="10058400" cy="754380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854" y="22205149"/>
            <a:ext cx="10058400" cy="754380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54" y="22220306"/>
            <a:ext cx="10058400" cy="7543800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308" y="14697089"/>
            <a:ext cx="10058400" cy="754380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54" y="14642696"/>
            <a:ext cx="10058400" cy="7543800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854" y="7153289"/>
            <a:ext cx="10058400" cy="7543800"/>
          </a:xfrm>
          <a:prstGeom prst="rect">
            <a:avLst/>
          </a:prstGeom>
        </p:spPr>
      </p:pic>
      <p:sp>
        <p:nvSpPr>
          <p:cNvPr id="14" name="波浪 13"/>
          <p:cNvSpPr/>
          <p:nvPr/>
        </p:nvSpPr>
        <p:spPr>
          <a:xfrm>
            <a:off x="615454" y="1944267"/>
            <a:ext cx="20358800" cy="4320480"/>
          </a:xfrm>
          <a:prstGeom prst="wav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615454" y="3596675"/>
            <a:ext cx="203588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800" b="1" dirty="0">
                <a:solidFill>
                  <a:srgbClr val="0070C0"/>
                </a:solidFill>
                <a:latin typeface="華康細圓體" pitchFamily="49" charset="-120"/>
                <a:ea typeface="華康細圓體" pitchFamily="49" charset="-120"/>
              </a:rPr>
              <a:t>曙光</a:t>
            </a:r>
            <a:r>
              <a:rPr lang="zh-TW" altLang="en-US" sz="6800" b="1" dirty="0" smtClean="0">
                <a:solidFill>
                  <a:srgbClr val="0070C0"/>
                </a:solidFill>
                <a:latin typeface="華康細圓體" pitchFamily="49" charset="-120"/>
                <a:ea typeface="華康細圓體" pitchFamily="49" charset="-120"/>
              </a:rPr>
              <a:t>女中</a:t>
            </a:r>
            <a:r>
              <a:rPr lang="en-US" altLang="zh-TW" sz="6800" b="1" dirty="0" smtClean="0">
                <a:solidFill>
                  <a:srgbClr val="0070C0"/>
                </a:solidFill>
                <a:latin typeface="華康細圓體" pitchFamily="49" charset="-120"/>
                <a:ea typeface="華康細圓體" pitchFamily="49" charset="-120"/>
              </a:rPr>
              <a:t>106</a:t>
            </a:r>
            <a:r>
              <a:rPr lang="zh-TW" altLang="en-US" sz="6800" b="1" dirty="0" smtClean="0">
                <a:solidFill>
                  <a:srgbClr val="0070C0"/>
                </a:solidFill>
                <a:latin typeface="華康細圓體" pitchFamily="49" charset="-120"/>
                <a:ea typeface="華康細圓體" pitchFamily="49" charset="-120"/>
              </a:rPr>
              <a:t>學年度校慶書展</a:t>
            </a:r>
            <a:r>
              <a:rPr lang="en-US" altLang="zh-TW" sz="6800" b="1" dirty="0" smtClean="0">
                <a:solidFill>
                  <a:srgbClr val="0070C0"/>
                </a:solidFill>
                <a:latin typeface="華康細圓體" pitchFamily="49" charset="-120"/>
                <a:ea typeface="華康細圓體" pitchFamily="49" charset="-120"/>
              </a:rPr>
              <a:t>【</a:t>
            </a:r>
            <a:r>
              <a:rPr lang="zh-TW" altLang="en-US" sz="6800" b="1" dirty="0" smtClean="0">
                <a:solidFill>
                  <a:srgbClr val="0070C0"/>
                </a:solidFill>
                <a:latin typeface="華康細圓體" pitchFamily="49" charset="-120"/>
                <a:ea typeface="華康細圓體" pitchFamily="49" charset="-120"/>
              </a:rPr>
              <a:t>國中部同學熱情參與</a:t>
            </a:r>
            <a:r>
              <a:rPr lang="en-US" altLang="zh-TW" sz="6800" b="1" dirty="0" smtClean="0">
                <a:solidFill>
                  <a:srgbClr val="0070C0"/>
                </a:solidFill>
                <a:latin typeface="華康細圓體" pitchFamily="49" charset="-120"/>
                <a:ea typeface="華康細圓體" pitchFamily="49" charset="-120"/>
              </a:rPr>
              <a:t>】</a:t>
            </a:r>
            <a:endParaRPr lang="zh-TW" altLang="en-US" sz="6800" b="1" dirty="0">
              <a:solidFill>
                <a:srgbClr val="0070C0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821629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54" y="7089099"/>
            <a:ext cx="10058400" cy="754380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854" y="22205149"/>
            <a:ext cx="10058400" cy="754380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54" y="22220306"/>
            <a:ext cx="10058400" cy="7543800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308" y="14697089"/>
            <a:ext cx="10058400" cy="754380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54" y="14642696"/>
            <a:ext cx="10058400" cy="7543800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854" y="7153289"/>
            <a:ext cx="10058400" cy="7543800"/>
          </a:xfrm>
          <a:prstGeom prst="rect">
            <a:avLst/>
          </a:prstGeom>
        </p:spPr>
      </p:pic>
      <p:sp>
        <p:nvSpPr>
          <p:cNvPr id="14" name="波浪 13"/>
          <p:cNvSpPr/>
          <p:nvPr/>
        </p:nvSpPr>
        <p:spPr>
          <a:xfrm>
            <a:off x="615454" y="1944267"/>
            <a:ext cx="20358800" cy="4320480"/>
          </a:xfrm>
          <a:prstGeom prst="wav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615454" y="3596675"/>
            <a:ext cx="203588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800" b="1" dirty="0">
                <a:solidFill>
                  <a:srgbClr val="0070C0"/>
                </a:solidFill>
                <a:latin typeface="華康細圓體" pitchFamily="49" charset="-120"/>
                <a:ea typeface="華康細圓體" pitchFamily="49" charset="-120"/>
              </a:rPr>
              <a:t>曙光</a:t>
            </a:r>
            <a:r>
              <a:rPr lang="zh-TW" altLang="en-US" sz="6800" b="1" dirty="0" smtClean="0">
                <a:solidFill>
                  <a:srgbClr val="0070C0"/>
                </a:solidFill>
                <a:latin typeface="華康細圓體" pitchFamily="49" charset="-120"/>
                <a:ea typeface="華康細圓體" pitchFamily="49" charset="-120"/>
              </a:rPr>
              <a:t>女中</a:t>
            </a:r>
            <a:r>
              <a:rPr lang="en-US" altLang="zh-TW" sz="6800" b="1" dirty="0" smtClean="0">
                <a:solidFill>
                  <a:srgbClr val="0070C0"/>
                </a:solidFill>
                <a:latin typeface="華康細圓體" pitchFamily="49" charset="-120"/>
                <a:ea typeface="華康細圓體" pitchFamily="49" charset="-120"/>
              </a:rPr>
              <a:t>106</a:t>
            </a:r>
            <a:r>
              <a:rPr lang="zh-TW" altLang="en-US" sz="6800" b="1" dirty="0" smtClean="0">
                <a:solidFill>
                  <a:srgbClr val="0070C0"/>
                </a:solidFill>
                <a:latin typeface="華康細圓體" pitchFamily="49" charset="-120"/>
                <a:ea typeface="華康細圓體" pitchFamily="49" charset="-120"/>
              </a:rPr>
              <a:t>學年度校慶書展</a:t>
            </a:r>
            <a:r>
              <a:rPr lang="en-US" altLang="zh-TW" sz="6800" b="1" dirty="0" smtClean="0">
                <a:solidFill>
                  <a:srgbClr val="0070C0"/>
                </a:solidFill>
                <a:latin typeface="華康細圓體" pitchFamily="49" charset="-120"/>
                <a:ea typeface="華康細圓體" pitchFamily="49" charset="-120"/>
              </a:rPr>
              <a:t>【</a:t>
            </a:r>
            <a:r>
              <a:rPr lang="zh-TW" altLang="en-US" sz="6800" b="1" dirty="0">
                <a:solidFill>
                  <a:srgbClr val="0070C0"/>
                </a:solidFill>
                <a:latin typeface="華康細圓體" pitchFamily="49" charset="-120"/>
                <a:ea typeface="華康細圓體" pitchFamily="49" charset="-120"/>
              </a:rPr>
              <a:t>高</a:t>
            </a:r>
            <a:r>
              <a:rPr lang="zh-TW" altLang="en-US" sz="6800" b="1" dirty="0" smtClean="0">
                <a:solidFill>
                  <a:srgbClr val="0070C0"/>
                </a:solidFill>
                <a:latin typeface="華康細圓體" pitchFamily="49" charset="-120"/>
                <a:ea typeface="華康細圓體" pitchFamily="49" charset="-120"/>
              </a:rPr>
              <a:t>中部同學熱情參與</a:t>
            </a:r>
            <a:r>
              <a:rPr lang="en-US" altLang="zh-TW" sz="6800" b="1" dirty="0" smtClean="0">
                <a:solidFill>
                  <a:srgbClr val="0070C0"/>
                </a:solidFill>
                <a:latin typeface="華康細圓體" pitchFamily="49" charset="-120"/>
                <a:ea typeface="華康細圓體" pitchFamily="49" charset="-120"/>
              </a:rPr>
              <a:t>】</a:t>
            </a:r>
            <a:endParaRPr lang="zh-TW" altLang="en-US" sz="6800" b="1" dirty="0">
              <a:solidFill>
                <a:srgbClr val="0070C0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232576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54" y="7089099"/>
            <a:ext cx="10058400" cy="754380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854" y="22205149"/>
            <a:ext cx="10058400" cy="754380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54" y="22220306"/>
            <a:ext cx="10058400" cy="7543800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308" y="14697089"/>
            <a:ext cx="10058400" cy="754380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54" y="14642696"/>
            <a:ext cx="10058400" cy="7543800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854" y="7153289"/>
            <a:ext cx="10058400" cy="7543800"/>
          </a:xfrm>
          <a:prstGeom prst="rect">
            <a:avLst/>
          </a:prstGeom>
        </p:spPr>
      </p:pic>
      <p:sp>
        <p:nvSpPr>
          <p:cNvPr id="14" name="波浪 13"/>
          <p:cNvSpPr/>
          <p:nvPr/>
        </p:nvSpPr>
        <p:spPr>
          <a:xfrm>
            <a:off x="615454" y="1944267"/>
            <a:ext cx="20358800" cy="4320480"/>
          </a:xfrm>
          <a:prstGeom prst="wav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615454" y="3596675"/>
            <a:ext cx="203588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6800" b="1" dirty="0">
                <a:solidFill>
                  <a:srgbClr val="0070C0"/>
                </a:solidFill>
                <a:latin typeface="華康細圓體" pitchFamily="49" charset="-120"/>
                <a:ea typeface="華康細圓體" pitchFamily="49" charset="-120"/>
              </a:rPr>
              <a:t>曙光</a:t>
            </a:r>
            <a:r>
              <a:rPr lang="zh-TW" altLang="en-US" sz="6800" b="1" dirty="0" smtClean="0">
                <a:solidFill>
                  <a:srgbClr val="0070C0"/>
                </a:solidFill>
                <a:latin typeface="華康細圓體" pitchFamily="49" charset="-120"/>
                <a:ea typeface="華康細圓體" pitchFamily="49" charset="-120"/>
              </a:rPr>
              <a:t>女中</a:t>
            </a:r>
            <a:r>
              <a:rPr lang="en-US" altLang="zh-TW" sz="6800" b="1" dirty="0" smtClean="0">
                <a:solidFill>
                  <a:srgbClr val="0070C0"/>
                </a:solidFill>
                <a:latin typeface="華康細圓體" pitchFamily="49" charset="-120"/>
                <a:ea typeface="華康細圓體" pitchFamily="49" charset="-120"/>
              </a:rPr>
              <a:t>106</a:t>
            </a:r>
            <a:r>
              <a:rPr lang="zh-TW" altLang="en-US" sz="6800" b="1" dirty="0" smtClean="0">
                <a:solidFill>
                  <a:srgbClr val="0070C0"/>
                </a:solidFill>
                <a:latin typeface="華康細圓體" pitchFamily="49" charset="-120"/>
                <a:ea typeface="華康細圓體" pitchFamily="49" charset="-120"/>
              </a:rPr>
              <a:t>學年度校慶書展</a:t>
            </a:r>
            <a:r>
              <a:rPr lang="en-US" altLang="zh-TW" sz="6800" b="1" dirty="0" smtClean="0">
                <a:solidFill>
                  <a:srgbClr val="0070C0"/>
                </a:solidFill>
                <a:latin typeface="華康細圓體" pitchFamily="49" charset="-120"/>
                <a:ea typeface="華康細圓體" pitchFamily="49" charset="-120"/>
              </a:rPr>
              <a:t>【</a:t>
            </a:r>
            <a:r>
              <a:rPr lang="zh-TW" altLang="en-US" sz="6800" b="1" dirty="0" smtClean="0">
                <a:solidFill>
                  <a:srgbClr val="0070C0"/>
                </a:solidFill>
                <a:latin typeface="華康細圓體" pitchFamily="49" charset="-120"/>
                <a:ea typeface="華康細圓體" pitchFamily="49" charset="-120"/>
              </a:rPr>
              <a:t>圖書室雜誌義賣</a:t>
            </a:r>
            <a:r>
              <a:rPr lang="en-US" altLang="zh-TW" sz="6800" b="1" dirty="0" smtClean="0">
                <a:solidFill>
                  <a:srgbClr val="0070C0"/>
                </a:solidFill>
                <a:latin typeface="華康細圓體" pitchFamily="49" charset="-120"/>
                <a:ea typeface="華康細圓體" pitchFamily="49" charset="-120"/>
              </a:rPr>
              <a:t>】</a:t>
            </a:r>
          </a:p>
          <a:p>
            <a:pPr algn="r"/>
            <a:r>
              <a:rPr lang="zh-TW" altLang="en-US" sz="6800" b="1" dirty="0" smtClean="0">
                <a:solidFill>
                  <a:srgbClr val="0070C0"/>
                </a:solidFill>
                <a:latin typeface="華康細圓體" pitchFamily="49" charset="-120"/>
                <a:ea typeface="華康細圓體" pitchFamily="49" charset="-120"/>
              </a:rPr>
              <a:t>小義工們努力販售中</a:t>
            </a:r>
            <a:r>
              <a:rPr lang="en-US" altLang="zh-TW" sz="6800" b="1" dirty="0">
                <a:solidFill>
                  <a:srgbClr val="0070C0"/>
                </a:solidFill>
                <a:latin typeface="華康細圓體" pitchFamily="49" charset="-120"/>
                <a:ea typeface="華康細圓體" pitchFamily="49" charset="-120"/>
              </a:rPr>
              <a:t>~</a:t>
            </a:r>
            <a:endParaRPr lang="zh-TW" altLang="en-US" sz="6800" b="1" dirty="0">
              <a:solidFill>
                <a:srgbClr val="0070C0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2897201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波形">
  <a:themeElements>
    <a:clrScheme name="沉穩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波形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波形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86</TotalTime>
  <Words>47</Words>
  <Application>Microsoft Office PowerPoint</Application>
  <PresentationFormat>自訂</PresentationFormat>
  <Paragraphs>4</Paragraphs>
  <Slides>3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</vt:i4>
      </vt:variant>
    </vt:vector>
  </HeadingPairs>
  <TitlesOfParts>
    <vt:vector size="4" baseType="lpstr">
      <vt:lpstr>波形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E407</dc:creator>
  <cp:lastModifiedBy>E407</cp:lastModifiedBy>
  <cp:revision>4</cp:revision>
  <dcterms:created xsi:type="dcterms:W3CDTF">2017-12-27T02:17:38Z</dcterms:created>
  <dcterms:modified xsi:type="dcterms:W3CDTF">2017-12-27T03:44:29Z</dcterms:modified>
</cp:coreProperties>
</file>