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231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540001"/>
            <a:ext cx="5657850" cy="3458633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6096000"/>
            <a:ext cx="4846320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314450" cy="7802033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7315200"/>
            <a:ext cx="5744765" cy="1557867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5137151"/>
            <a:ext cx="4601765" cy="21780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048256"/>
            <a:ext cx="2743200" cy="6120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700" y="2048256"/>
            <a:ext cx="2743200" cy="6120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274320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27432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4700" y="2046817"/>
            <a:ext cx="274320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4700" y="2899833"/>
            <a:ext cx="27432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7327392"/>
            <a:ext cx="5829300" cy="79248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8128000"/>
            <a:ext cx="5829301" cy="812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508000"/>
            <a:ext cx="5829300" cy="659045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7327037"/>
            <a:ext cx="5829300" cy="792835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343650" cy="731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8128000"/>
            <a:ext cx="5829300" cy="81686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715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7150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43650" y="0"/>
            <a:ext cx="51435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43650" y="7315200"/>
            <a:ext cx="51435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8841" y="7531947"/>
            <a:ext cx="411480" cy="52832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4999726" y="5505027"/>
            <a:ext cx="31563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4952314" y="2301240"/>
            <a:ext cx="325119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2020/12/1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4629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Content="1"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5" y="0"/>
            <a:ext cx="664629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79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Content="1"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4629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84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Content="1"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觀點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觀點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0</Words>
  <Application>Microsoft Office PowerPoint</Application>
  <PresentationFormat>如螢幕大小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相鄰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2020-11-25T07:22:33Z</dcterms:created>
  <dcterms:modified xsi:type="dcterms:W3CDTF">2020-12-01T07:25:03Z</dcterms:modified>
</cp:coreProperties>
</file>