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custShowLst>
    <p:custShow name="自訂放映 1" id="0">
      <p:sldLst>
        <p:sld r:id="rId2"/>
        <p:sld r:id="rId3"/>
        <p:sld r:id="rId4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99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867468"/>
      </p:ext>
    </p:extLst>
  </p:cSld>
  <p:clrMapOvr>
    <a:masterClrMapping/>
  </p:clrMapOvr>
  <p:transition spd="slow" advClick="0" advTm="8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460471"/>
      </p:ext>
    </p:extLst>
  </p:cSld>
  <p:clrMapOvr>
    <a:masterClrMapping/>
  </p:clrMapOvr>
  <p:transition spd="slow" advClick="0" advTm="8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453422"/>
      </p:ext>
    </p:extLst>
  </p:cSld>
  <p:clrMapOvr>
    <a:masterClrMapping/>
  </p:clrMapOvr>
  <p:transition spd="slow" advClick="0" advTm="8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638726"/>
      </p:ext>
    </p:extLst>
  </p:cSld>
  <p:clrMapOvr>
    <a:masterClrMapping/>
  </p:clrMapOvr>
  <p:transition spd="slow" advClick="0" advTm="8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7524381"/>
      </p:ext>
    </p:extLst>
  </p:cSld>
  <p:clrMapOvr>
    <a:masterClrMapping/>
  </p:clrMapOvr>
  <p:transition spd="slow" advClick="0" advTm="8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82769"/>
      </p:ext>
    </p:extLst>
  </p:cSld>
  <p:clrMapOvr>
    <a:masterClrMapping/>
  </p:clrMapOvr>
  <p:transition spd="slow" advClick="0" advTm="8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433408"/>
      </p:ext>
    </p:extLst>
  </p:cSld>
  <p:clrMapOvr>
    <a:masterClrMapping/>
  </p:clrMapOvr>
  <p:transition spd="slow" advClick="0" advTm="8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7860933"/>
      </p:ext>
    </p:extLst>
  </p:cSld>
  <p:clrMapOvr>
    <a:masterClrMapping/>
  </p:clrMapOvr>
  <p:transition spd="slow" advClick="0" advTm="8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168823"/>
      </p:ext>
    </p:extLst>
  </p:cSld>
  <p:clrMapOvr>
    <a:masterClrMapping/>
  </p:clrMapOvr>
  <p:transition spd="slow" advClick="0" advTm="8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149866"/>
      </p:ext>
    </p:extLst>
  </p:cSld>
  <p:clrMapOvr>
    <a:masterClrMapping/>
  </p:clrMapOvr>
  <p:transition spd="slow" advClick="0" advTm="8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9831153"/>
      </p:ext>
    </p:extLst>
  </p:cSld>
  <p:clrMapOvr>
    <a:masterClrMapping/>
  </p:clrMapOvr>
  <p:transition spd="slow" advClick="0" advTm="8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A0AC2-45BC-4DB5-BA32-D2092EBAAA32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9C65B-85B1-4596-9B85-0B5BB15529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66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8000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410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971600" y="1169451"/>
            <a:ext cx="701072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solidFill>
                  <a:schemeClr val="accent1"/>
                </a:solidFill>
                <a:latin typeface="Noto Sans CJK TC Black" pitchFamily="34" charset="-120"/>
                <a:ea typeface="Noto Sans CJK TC Black" pitchFamily="34" charset="-120"/>
              </a:rPr>
              <a:t>天主教主題</a:t>
            </a:r>
            <a:r>
              <a:rPr lang="zh-TW" altLang="en-US" sz="3600" dirty="0" smtClean="0">
                <a:solidFill>
                  <a:schemeClr val="accent1"/>
                </a:solidFill>
                <a:latin typeface="Noto Sans CJK TC Black" pitchFamily="34" charset="-120"/>
                <a:ea typeface="Noto Sans CJK TC Black" pitchFamily="34" charset="-120"/>
              </a:rPr>
              <a:t>書展暨聯合展售活動</a:t>
            </a:r>
            <a:endParaRPr lang="en-US" altLang="zh-TW" dirty="0" smtClean="0">
              <a:solidFill>
                <a:schemeClr val="accent1"/>
              </a:solidFill>
              <a:latin typeface="Noto Sans CJK TC Black" pitchFamily="34" charset="-120"/>
              <a:ea typeface="Noto Sans CJK TC Black" pitchFamily="34" charset="-120"/>
            </a:endParaRPr>
          </a:p>
          <a:p>
            <a:endParaRPr lang="en-US" altLang="zh-TW" sz="24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endParaRPr lang="en-US" altLang="zh-TW" sz="2400" dirty="0">
              <a:latin typeface="Noto Sans CJK TC Black" pitchFamily="34" charset="-120"/>
              <a:ea typeface="Noto Sans CJK TC Black" pitchFamily="34" charset="-120"/>
            </a:endParaRPr>
          </a:p>
          <a:p>
            <a:r>
              <a:rPr lang="zh-TW" altLang="en-US" sz="2800" dirty="0" smtClean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</a:rPr>
              <a:t>展出</a:t>
            </a:r>
            <a:r>
              <a:rPr lang="zh-TW" altLang="en-US" sz="2800" dirty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</a:rPr>
              <a:t>時間</a:t>
            </a:r>
            <a:r>
              <a:rPr lang="en-US" altLang="zh-TW" sz="2800" dirty="0" smtClean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</a:rPr>
              <a:t>:</a:t>
            </a:r>
          </a:p>
          <a:p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11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月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29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日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(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星期一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)~12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月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04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日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(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星期六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)</a:t>
            </a:r>
          </a:p>
          <a:p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中午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12:00</a:t>
            </a:r>
          </a:p>
          <a:p>
            <a:r>
              <a:rPr lang="zh-TW" altLang="en-US" sz="2800" dirty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</a:rPr>
              <a:t>展出地點</a:t>
            </a:r>
            <a:r>
              <a:rPr lang="en-US" altLang="zh-TW" sz="2800" dirty="0" smtClean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</a:rPr>
              <a:t>: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圖書館</a:t>
            </a:r>
            <a:endParaRPr lang="en-US" altLang="zh-TW" sz="28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r>
              <a:rPr lang="zh-TW" altLang="en-US" sz="2800" dirty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</a:rPr>
              <a:t>展出</a:t>
            </a:r>
            <a:r>
              <a:rPr lang="zh-TW" altLang="en-US" sz="2800" dirty="0" smtClean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</a:rPr>
              <a:t>內容</a:t>
            </a:r>
            <a:r>
              <a:rPr lang="en-US" altLang="zh-TW" sz="2800" dirty="0" smtClean="0">
                <a:solidFill>
                  <a:schemeClr val="accent5"/>
                </a:solidFill>
                <a:latin typeface="Noto Sans CJK TC Black" pitchFamily="34" charset="-120"/>
                <a:ea typeface="Noto Sans CJK TC Black" pitchFamily="34" charset="-120"/>
                <a:sym typeface="Wingdings" panose="05000000000000000000" pitchFamily="2" charset="2"/>
              </a:rPr>
              <a:t>:</a:t>
            </a:r>
          </a:p>
          <a:p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  <a:sym typeface="Wingdings" panose="05000000000000000000" pitchFamily="2" charset="2"/>
              </a:rPr>
              <a:t>1.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  <a:sym typeface="Wingdings" panose="05000000000000000000" pitchFamily="2" charset="2"/>
              </a:rPr>
              <a:t>上智文化提供之優良讀物與精美聖物</a:t>
            </a:r>
            <a:endParaRPr lang="en-US" altLang="zh-TW" sz="2800" dirty="0" smtClean="0">
              <a:latin typeface="Noto Sans CJK TC Black" pitchFamily="34" charset="-120"/>
              <a:ea typeface="Noto Sans CJK TC Black" pitchFamily="34" charset="-120"/>
              <a:sym typeface="Wingdings" panose="05000000000000000000" pitchFamily="2" charset="2"/>
            </a:endParaRPr>
          </a:p>
          <a:p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  <a:sym typeface="Wingdings" panose="05000000000000000000" pitchFamily="2" charset="2"/>
              </a:rPr>
              <a:t>2.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  <a:sym typeface="Wingdings" panose="05000000000000000000" pitchFamily="2" charset="2"/>
              </a:rPr>
              <a:t>性平教育與親職教育相關書籍展出</a:t>
            </a:r>
            <a:endParaRPr lang="en-US" altLang="zh-TW" sz="2800" dirty="0" smtClean="0">
              <a:latin typeface="Noto Sans CJK TC Black" pitchFamily="34" charset="-120"/>
              <a:ea typeface="Noto Sans CJK TC Black" pitchFamily="34" charset="-120"/>
              <a:sym typeface="Wingdings" panose="05000000000000000000" pitchFamily="2" charset="2"/>
            </a:endParaRPr>
          </a:p>
          <a:p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  <a:sym typeface="Wingdings" panose="05000000000000000000" pitchFamily="2" charset="2"/>
              </a:rPr>
              <a:t>3.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  <a:sym typeface="Wingdings" panose="05000000000000000000" pitchFamily="2" charset="2"/>
              </a:rPr>
              <a:t>雜誌義賣活動</a:t>
            </a:r>
            <a:endParaRPr lang="en-US" altLang="zh-TW" sz="28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endParaRPr lang="zh-TW" altLang="en-US" sz="2000" dirty="0">
              <a:solidFill>
                <a:srgbClr val="9966FF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139952" y="6309320"/>
            <a:ext cx="108012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305491"/>
      </p:ext>
    </p:extLst>
  </p:cSld>
  <p:clrMapOvr>
    <a:masterClrMapping/>
  </p:clrMapOvr>
  <p:transition spd="slow" advClick="0" advTm="8000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90" y="-3"/>
            <a:ext cx="9144933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3644201" y="1628800"/>
            <a:ext cx="5519460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oto Sans CJK TC Black" pitchFamily="34" charset="-120"/>
                <a:ea typeface="Noto Sans CJK TC Black" pitchFamily="34" charset="-120"/>
              </a:rPr>
              <a:t>優良讀物及精美聖物義賣活動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445540" y="2276872"/>
            <a:ext cx="457246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活動期間</a:t>
            </a:r>
            <a:r>
              <a:rPr lang="en-US" altLang="zh-TW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:</a:t>
            </a:r>
          </a:p>
          <a:p>
            <a:r>
              <a:rPr lang="en-US" altLang="zh-TW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11</a:t>
            </a:r>
            <a:r>
              <a:rPr lang="zh-TW" altLang="en-US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月</a:t>
            </a:r>
            <a:r>
              <a:rPr lang="en-US" altLang="zh-TW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29</a:t>
            </a:r>
            <a:r>
              <a:rPr lang="zh-TW" altLang="en-US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日</a:t>
            </a:r>
            <a:r>
              <a:rPr lang="en-US" altLang="zh-TW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-12</a:t>
            </a:r>
            <a:r>
              <a:rPr lang="zh-TW" altLang="en-US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月</a:t>
            </a:r>
            <a:r>
              <a:rPr lang="en-US" altLang="zh-TW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04</a:t>
            </a:r>
            <a:r>
              <a:rPr lang="zh-TW" altLang="en-US" sz="2800" dirty="0" smtClean="0">
                <a:solidFill>
                  <a:srgbClr val="00B050"/>
                </a:solidFill>
                <a:latin typeface="Noto Sans CJK TC Black" pitchFamily="34" charset="-120"/>
                <a:ea typeface="Noto Sans CJK TC Black" pitchFamily="34" charset="-120"/>
              </a:rPr>
              <a:t>日</a:t>
            </a:r>
            <a:endParaRPr lang="en-US" altLang="zh-TW" sz="2800" dirty="0" smtClean="0">
              <a:solidFill>
                <a:srgbClr val="00B050"/>
              </a:solidFill>
              <a:latin typeface="Noto Sans CJK TC Black" pitchFamily="34" charset="-120"/>
              <a:ea typeface="Noto Sans CJK TC Black" pitchFamily="34" charset="-120"/>
            </a:endParaRPr>
          </a:p>
          <a:p>
            <a:endParaRPr lang="en-US" altLang="zh-TW" sz="2800" dirty="0" smtClean="0">
              <a:solidFill>
                <a:srgbClr val="0070C0"/>
              </a:solidFill>
              <a:latin typeface="Noto Sans CJK TC Black" pitchFamily="34" charset="-120"/>
              <a:ea typeface="Noto Sans CJK TC Black" pitchFamily="34" charset="-120"/>
            </a:endParaRPr>
          </a:p>
          <a:p>
            <a:r>
              <a:rPr lang="zh-TW" altLang="en-US" sz="2800" dirty="0" smtClean="0">
                <a:solidFill>
                  <a:srgbClr val="0070C0"/>
                </a:solidFill>
                <a:latin typeface="Noto Sans CJK TC Black" pitchFamily="34" charset="-120"/>
                <a:ea typeface="Noto Sans CJK TC Black" pitchFamily="34" charset="-120"/>
              </a:rPr>
              <a:t>各式聖物及書籍販售，</a:t>
            </a:r>
            <a:endParaRPr lang="en-US" altLang="zh-TW" sz="2800" dirty="0" smtClean="0">
              <a:solidFill>
                <a:srgbClr val="0070C0"/>
              </a:solidFill>
              <a:latin typeface="Noto Sans CJK TC Black" pitchFamily="34" charset="-120"/>
              <a:ea typeface="Noto Sans CJK TC Black" pitchFamily="34" charset="-120"/>
            </a:endParaRPr>
          </a:p>
          <a:p>
            <a:r>
              <a:rPr lang="zh-TW" altLang="en-US" sz="2800" dirty="0" smtClean="0">
                <a:solidFill>
                  <a:srgbClr val="0070C0"/>
                </a:solidFill>
                <a:latin typeface="Noto Sans CJK TC Black" pitchFamily="34" charset="-120"/>
                <a:ea typeface="Noto Sans CJK TC Black" pitchFamily="34" charset="-120"/>
              </a:rPr>
              <a:t>數量有限要買要快</a:t>
            </a:r>
            <a:r>
              <a:rPr lang="en-US" altLang="zh-TW" sz="2800" dirty="0" smtClean="0">
                <a:solidFill>
                  <a:srgbClr val="0070C0"/>
                </a:solidFill>
                <a:latin typeface="Noto Sans CJK TC Black" pitchFamily="34" charset="-120"/>
                <a:ea typeface="Noto Sans CJK TC Black" pitchFamily="34" charset="-120"/>
              </a:rPr>
              <a:t>~</a:t>
            </a:r>
          </a:p>
          <a:p>
            <a:r>
              <a:rPr lang="zh-TW" altLang="en-US" sz="2800" dirty="0" smtClean="0">
                <a:solidFill>
                  <a:srgbClr val="0070C0"/>
                </a:solidFill>
                <a:latin typeface="Noto Sans CJK TC Black" pitchFamily="34" charset="-120"/>
                <a:ea typeface="Noto Sans CJK TC Black" pitchFamily="34" charset="-120"/>
              </a:rPr>
              <a:t>開啟書本帶領你更認識天主，一起來宣傳福音</a:t>
            </a:r>
            <a:r>
              <a:rPr lang="en-US" altLang="zh-TW" sz="2800" dirty="0" smtClean="0">
                <a:solidFill>
                  <a:srgbClr val="0070C0"/>
                </a:solidFill>
                <a:latin typeface="Noto Sans CJK TC Black" pitchFamily="34" charset="-120"/>
                <a:ea typeface="Noto Sans CJK TC Black" pitchFamily="34" charset="-120"/>
              </a:rPr>
              <a:t>!</a:t>
            </a:r>
          </a:p>
          <a:p>
            <a:endParaRPr lang="en-US" altLang="zh-TW" sz="20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r>
              <a:rPr lang="zh-TW" altLang="en-US" sz="2000" dirty="0" smtClean="0">
                <a:latin typeface="Noto Sans CJK TC Black" pitchFamily="34" charset="-120"/>
                <a:ea typeface="Noto Sans CJK TC Black" pitchFamily="34" charset="-120"/>
              </a:rPr>
              <a:t>◎書籍、聖物所得為配合校慶義賣園遊會將全數捐贈</a:t>
            </a:r>
            <a:r>
              <a:rPr lang="zh-TW" altLang="en-US" sz="2000" dirty="0" smtClean="0">
                <a:latin typeface="Noto Sans CJK TC Black" pitchFamily="34" charset="-120"/>
                <a:ea typeface="Noto Sans CJK TC Black" pitchFamily="34" charset="-120"/>
              </a:rPr>
              <a:t>給</a:t>
            </a:r>
            <a:r>
              <a:rPr lang="zh-TW" altLang="en-US" sz="2000" dirty="0">
                <a:latin typeface="Noto Sans CJK TC Black" pitchFamily="34" charset="-120"/>
                <a:ea typeface="Noto Sans CJK TC Black" pitchFamily="34" charset="-120"/>
              </a:rPr>
              <a:t>社福</a:t>
            </a:r>
            <a:r>
              <a:rPr lang="zh-TW" altLang="en-US" sz="2000" dirty="0" smtClean="0">
                <a:latin typeface="Noto Sans CJK TC Black" pitchFamily="34" charset="-120"/>
                <a:ea typeface="Noto Sans CJK TC Black" pitchFamily="34" charset="-120"/>
              </a:rPr>
              <a:t>單位</a:t>
            </a:r>
            <a:endParaRPr lang="zh-TW" altLang="en-US" sz="20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endParaRPr lang="zh-TW" altLang="en-US" sz="2800" dirty="0">
              <a:solidFill>
                <a:srgbClr val="0070C0"/>
              </a:solidFill>
              <a:latin typeface="Noto Sans CJK TC Black" pitchFamily="34" charset="-120"/>
              <a:ea typeface="Noto Sans CJK TC Black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5606333"/>
      </p:ext>
    </p:extLst>
  </p:cSld>
  <p:clrMapOvr>
    <a:masterClrMapping/>
  </p:clrMapOvr>
  <p:transition spd="slow" advClick="0" advTm="8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7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403648" y="1124744"/>
            <a:ext cx="683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>
                <a:solidFill>
                  <a:schemeClr val="accent3">
                    <a:lumMod val="75000"/>
                  </a:schemeClr>
                </a:solidFill>
                <a:latin typeface="Noto Sans CJK TC Black" pitchFamily="34" charset="-120"/>
                <a:ea typeface="Noto Sans CJK TC Black" pitchFamily="34" charset="-120"/>
              </a:rPr>
              <a:t>2021</a:t>
            </a:r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  <a:latin typeface="Noto Sans CJK TC Black" pitchFamily="34" charset="-120"/>
                <a:ea typeface="Noto Sans CJK TC Black" pitchFamily="34" charset="-120"/>
              </a:rPr>
              <a:t>歲末雜誌義賣活動</a:t>
            </a:r>
            <a:endParaRPr lang="zh-TW" altLang="en-US" sz="4800" dirty="0">
              <a:solidFill>
                <a:schemeClr val="accent3">
                  <a:lumMod val="75000"/>
                </a:schemeClr>
              </a:solidFill>
              <a:latin typeface="Noto Sans CJK TC Black" pitchFamily="34" charset="-120"/>
              <a:ea typeface="Noto Sans CJK TC Black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115616" y="2060848"/>
            <a:ext cx="7056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Noto Sans CJK TC Black" pitchFamily="34" charset="-120"/>
                <a:ea typeface="Noto Sans CJK TC Black" pitchFamily="34" charset="-120"/>
              </a:rPr>
              <a:t>一本雜誌只要 </a:t>
            </a:r>
            <a:r>
              <a:rPr lang="en-US" altLang="zh-TW" sz="3600" dirty="0" smtClean="0">
                <a:solidFill>
                  <a:schemeClr val="accent6">
                    <a:lumMod val="75000"/>
                  </a:schemeClr>
                </a:solidFill>
                <a:latin typeface="Noto Sans CJK TC Black" pitchFamily="34" charset="-120"/>
                <a:ea typeface="Noto Sans CJK TC Black" pitchFamily="34" charset="-120"/>
              </a:rPr>
              <a:t>20</a:t>
            </a:r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Noto Sans CJK TC Black" pitchFamily="34" charset="-120"/>
                <a:ea typeface="Noto Sans CJK TC Black" pitchFamily="34" charset="-120"/>
              </a:rPr>
              <a:t>元</a:t>
            </a:r>
            <a:endParaRPr lang="en-US" altLang="zh-TW" sz="3600" dirty="0" smtClean="0">
              <a:solidFill>
                <a:schemeClr val="accent6">
                  <a:lumMod val="75000"/>
                </a:schemeClr>
              </a:solidFill>
              <a:latin typeface="Noto Sans CJK TC Black" pitchFamily="34" charset="-120"/>
              <a:ea typeface="Noto Sans CJK TC Black" pitchFamily="34" charset="-120"/>
            </a:endParaRPr>
          </a:p>
          <a:p>
            <a:endParaRPr lang="en-US" altLang="zh-TW" sz="2800" dirty="0">
              <a:latin typeface="Noto Sans CJK TC Black" pitchFamily="34" charset="-120"/>
              <a:ea typeface="Noto Sans CJK TC Black" pitchFamily="34" charset="-120"/>
            </a:endParaRPr>
          </a:p>
          <a:p>
            <a:pPr algn="ctr"/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活動期間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:11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月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29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日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-12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月</a:t>
            </a:r>
            <a:r>
              <a:rPr lang="en-US" altLang="zh-TW" sz="2800" dirty="0" smtClean="0">
                <a:latin typeface="Noto Sans CJK TC Black" pitchFamily="34" charset="-120"/>
                <a:ea typeface="Noto Sans CJK TC Black" pitchFamily="34" charset="-120"/>
              </a:rPr>
              <a:t>04</a:t>
            </a:r>
            <a:r>
              <a:rPr lang="zh-TW" altLang="en-US" sz="2800" dirty="0" smtClean="0">
                <a:latin typeface="Noto Sans CJK TC Black" pitchFamily="34" charset="-120"/>
                <a:ea typeface="Noto Sans CJK TC Black" pitchFamily="34" charset="-120"/>
              </a:rPr>
              <a:t>日</a:t>
            </a:r>
            <a:endParaRPr lang="en-US" altLang="zh-TW" sz="28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Noto Sans CJK TC Black" pitchFamily="34" charset="-120"/>
                <a:ea typeface="Noto Sans CJK TC Black" pitchFamily="34" charset="-120"/>
              </a:rPr>
              <a:t>~~</a:t>
            </a:r>
            <a:r>
              <a:rPr lang="zh-TW" altLang="en-US" sz="2800" dirty="0" smtClean="0">
                <a:solidFill>
                  <a:srgbClr val="FF0000"/>
                </a:solidFill>
                <a:latin typeface="Noto Sans CJK TC Black" pitchFamily="34" charset="-120"/>
                <a:ea typeface="Noto Sans CJK TC Black" pitchFamily="34" charset="-120"/>
              </a:rPr>
              <a:t>尋找你喜愛的雜誌</a:t>
            </a:r>
            <a:r>
              <a:rPr lang="zh-TW" altLang="en-US" sz="2800" dirty="0">
                <a:solidFill>
                  <a:srgbClr val="FF0000"/>
                </a:solidFill>
                <a:latin typeface="Noto Sans CJK TC Black" pitchFamily="34" charset="-120"/>
                <a:ea typeface="Noto Sans CJK TC Black" pitchFamily="34" charset="-120"/>
              </a:rPr>
              <a:t>，</a:t>
            </a:r>
            <a:r>
              <a:rPr lang="zh-TW" altLang="en-US" sz="2800" dirty="0" smtClean="0">
                <a:solidFill>
                  <a:srgbClr val="FF0000"/>
                </a:solidFill>
                <a:latin typeface="Noto Sans CJK TC Black" pitchFamily="34" charset="-120"/>
                <a:ea typeface="Noto Sans CJK TC Black" pitchFamily="34" charset="-120"/>
              </a:rPr>
              <a:t>歡迎參閱或購買</a:t>
            </a:r>
            <a:r>
              <a:rPr lang="en-US" altLang="zh-TW" sz="2800" dirty="0" smtClean="0">
                <a:solidFill>
                  <a:srgbClr val="FF0000"/>
                </a:solidFill>
                <a:latin typeface="Noto Sans CJK TC Black" pitchFamily="34" charset="-120"/>
                <a:ea typeface="Noto Sans CJK TC Black" pitchFamily="34" charset="-120"/>
              </a:rPr>
              <a:t>~~</a:t>
            </a:r>
            <a:endParaRPr lang="en-US" altLang="zh-TW" sz="2800" dirty="0">
              <a:solidFill>
                <a:srgbClr val="FF0000"/>
              </a:solidFill>
              <a:latin typeface="Noto Sans CJK TC Black" pitchFamily="34" charset="-120"/>
              <a:ea typeface="Noto Sans CJK TC Black" pitchFamily="34" charset="-120"/>
            </a:endParaRPr>
          </a:p>
          <a:p>
            <a:endParaRPr lang="en-US" altLang="zh-TW" sz="28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endParaRPr lang="en-US" altLang="zh-TW" sz="2800" dirty="0" smtClean="0">
              <a:latin typeface="Noto Sans CJK TC Black" pitchFamily="34" charset="-120"/>
              <a:ea typeface="Noto Sans CJK TC Black" pitchFamily="34" charset="-120"/>
            </a:endParaRPr>
          </a:p>
          <a:p>
            <a:r>
              <a:rPr lang="zh-TW" altLang="en-US" sz="2400" dirty="0" smtClean="0">
                <a:latin typeface="Noto Sans CJK TC Black" pitchFamily="34" charset="-120"/>
                <a:ea typeface="Noto Sans CJK TC Black" pitchFamily="34" charset="-120"/>
              </a:rPr>
              <a:t>◎雜誌所得為配合校慶義賣園遊會將全數捐贈</a:t>
            </a:r>
            <a:r>
              <a:rPr lang="zh-TW" altLang="en-US" sz="2400" dirty="0" smtClean="0">
                <a:latin typeface="Noto Sans CJK TC Black" pitchFamily="34" charset="-120"/>
                <a:ea typeface="Noto Sans CJK TC Black" pitchFamily="34" charset="-120"/>
              </a:rPr>
              <a:t>給</a:t>
            </a:r>
            <a:r>
              <a:rPr lang="zh-TW" altLang="en-US" sz="2400" dirty="0">
                <a:latin typeface="Noto Sans CJK TC Black" pitchFamily="34" charset="-120"/>
                <a:ea typeface="Noto Sans CJK TC Black" pitchFamily="34" charset="-120"/>
              </a:rPr>
              <a:t>社福</a:t>
            </a:r>
            <a:r>
              <a:rPr lang="zh-TW" altLang="en-US" sz="2400" dirty="0" smtClean="0">
                <a:latin typeface="Noto Sans CJK TC Black" pitchFamily="34" charset="-120"/>
                <a:ea typeface="Noto Sans CJK TC Black" pitchFamily="34" charset="-120"/>
              </a:rPr>
              <a:t>單位</a:t>
            </a:r>
            <a:endParaRPr lang="en-US" altLang="zh-TW" sz="2400" dirty="0">
              <a:latin typeface="Noto Sans CJK TC Black" pitchFamily="34" charset="-120"/>
              <a:ea typeface="Noto Sans CJK TC Black" pitchFamily="34" charset="-120"/>
            </a:endParaRPr>
          </a:p>
          <a:p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406922083"/>
      </p:ext>
    </p:extLst>
  </p:cSld>
  <p:clrMapOvr>
    <a:masterClrMapping/>
  </p:clrMapOvr>
  <p:transition spd="slow" advClick="0" advTm="8000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178</Words>
  <Application>Microsoft Office PowerPoint</Application>
  <PresentationFormat>如螢幕大小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  <vt:variant>
        <vt:lpstr>自訂放映</vt:lpstr>
      </vt:variant>
      <vt:variant>
        <vt:i4>1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自訂放映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16</cp:revision>
  <dcterms:created xsi:type="dcterms:W3CDTF">2021-11-29T01:29:19Z</dcterms:created>
  <dcterms:modified xsi:type="dcterms:W3CDTF">2021-11-29T07:04:10Z</dcterms:modified>
</cp:coreProperties>
</file>